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1E54C-F1AE-424F-B424-39006BABA01E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CE3AE-474B-4B2B-9C68-67CDD11C9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Bone Island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Perichondrium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Zone of Proliferation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Zone of</a:t>
            </a:r>
            <a:r>
              <a:rPr lang="en-US" baseline="0" dirty="0" smtClean="0"/>
              <a:t> </a:t>
            </a:r>
            <a:r>
              <a:rPr lang="en-US" dirty="0" smtClean="0"/>
              <a:t>Hypertrophy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Woven Bone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Resting Zone or Zone of Reserve Cartilage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Zone of Calcification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Osteoblast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Osteocyte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Trabecular Bone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Osteoclast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smtClean="0"/>
              <a:t>Appositional Growth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Mesenchymal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Osteoclast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Answer: </a:t>
            </a:r>
            <a:r>
              <a:rPr lang="en-US" dirty="0" err="1" smtClean="0"/>
              <a:t>Periosteum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CE3AE-474B-4B2B-9C68-67CDD11C940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D9D5BD-E1CC-411D-80E7-8980BD1B4F28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EF7B3-9A2B-428A-832A-F0F1EA9190C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2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Bone Development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5791200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590800" y="24384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layer of cells is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5791200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400800" y="36576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layer of cells is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438400"/>
            <a:ext cx="5638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a picture of a region in the epiphyseal plate. What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layer of cells is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indicated by the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362200"/>
            <a:ext cx="5029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181600" y="3352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334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a picture of a region in the epiphyseal plate. What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layer of cells is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indicated by the blue arrow in the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6324600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a picture of a region in the epiphyseal plate. What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type of bone is being formed based on the arrangement of collagen fibers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oratory%20Demonstrations%20Bone%20Devel/images/epiphcomp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009901" y="-342901"/>
            <a:ext cx="3124199" cy="838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895600" y="4114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486400" y="2590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0" y="3429000"/>
            <a:ext cx="457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7400" y="4419600"/>
            <a:ext cx="4572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00" y="35052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" y="2286000"/>
            <a:ext cx="1600200" cy="3124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334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a picture of the epiphyseal plate. What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layer of cells is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indicated by the red circle in the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blackboard.utdl.edu/bbcswebdav/courses/INDI775001201040H1/INDI775001201040H1_ImportedContent_20100811031931/my_files/demonstrations/Laboratory%20Demonstrations%20Bone%20Devel/images/epiphcomp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009901" y="-342901"/>
            <a:ext cx="3124199" cy="838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895600" y="4114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486400" y="2590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0" y="3429000"/>
            <a:ext cx="457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3600" y="4724400"/>
            <a:ext cx="4572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00" y="3429000"/>
            <a:ext cx="4572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791200" y="3810000"/>
            <a:ext cx="685800" cy="18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334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is a picture of the epiphyseal plate. What is the 2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layers of cells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indicated by the red circle in the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81200"/>
            <a:ext cx="5462587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867400" y="2286000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the structure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81200"/>
            <a:ext cx="6553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657600" y="3810000"/>
            <a:ext cx="685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 is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981200"/>
            <a:ext cx="5638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 is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00200"/>
            <a:ext cx="5410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bone is being shown in this picture?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828800"/>
            <a:ext cx="5181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724400" y="2590800"/>
            <a:ext cx="685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 is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828800"/>
            <a:ext cx="5029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growth is occurring in this layer indicated by the two blue arrows?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600200"/>
            <a:ext cx="5181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724400" y="2438400"/>
            <a:ext cx="609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cell(s) is/are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600200"/>
            <a:ext cx="5715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type of cell is indicated by the blue arrow?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324</Words>
  <Application>Microsoft Office PowerPoint</Application>
  <PresentationFormat>On-screen Show (4:3)</PresentationFormat>
  <Paragraphs>47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Unit 2 Exam Microanatomy Lab Practical Practice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Exam Microanatomy Lab Practical Practice Questions</dc:title>
  <dc:creator>chris</dc:creator>
  <cp:lastModifiedBy>chris</cp:lastModifiedBy>
  <cp:revision>6</cp:revision>
  <dcterms:created xsi:type="dcterms:W3CDTF">2011-09-18T14:51:13Z</dcterms:created>
  <dcterms:modified xsi:type="dcterms:W3CDTF">2011-09-18T15:50:32Z</dcterms:modified>
</cp:coreProperties>
</file>